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906000" cy="6858000" type="A4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DA077B5-858B-4EC9-A721-A8C3F14C81D2}" v="2" dt="2025-09-05T15:45:34.96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3" d="100"/>
          <a:sy n="63" d="100"/>
        </p:scale>
        <p:origin x="1252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11" Type="http://schemas.openxmlformats.org/officeDocument/2006/relationships/customXml" Target="../customXml/item3.xml"/><Relationship Id="rId5" Type="http://schemas.openxmlformats.org/officeDocument/2006/relationships/theme" Target="theme/theme1.xml"/><Relationship Id="rId10" Type="http://schemas.openxmlformats.org/officeDocument/2006/relationships/customXml" Target="../customXml/item2.xml"/><Relationship Id="rId4" Type="http://schemas.openxmlformats.org/officeDocument/2006/relationships/viewProps" Target="viewProps.xml"/><Relationship Id="rId9" Type="http://schemas.openxmlformats.org/officeDocument/2006/relationships/customXml" Target="../customXml/item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 Southall" userId="dbcd68f9-6662-4a0e-8811-2c7e4ff78ceb" providerId="ADAL" clId="{8DB903B7-838E-4053-A627-1897916C1F88}"/>
    <pc:docChg chg="custSel modSld">
      <pc:chgData name="A Southall" userId="dbcd68f9-6662-4a0e-8811-2c7e4ff78ceb" providerId="ADAL" clId="{8DB903B7-838E-4053-A627-1897916C1F88}" dt="2023-10-18T07:23:05.980" v="92" actId="207"/>
      <pc:docMkLst>
        <pc:docMk/>
      </pc:docMkLst>
      <pc:sldChg chg="modSp mod">
        <pc:chgData name="A Southall" userId="dbcd68f9-6662-4a0e-8811-2c7e4ff78ceb" providerId="ADAL" clId="{8DB903B7-838E-4053-A627-1897916C1F88}" dt="2023-10-18T07:23:05.980" v="92" actId="207"/>
        <pc:sldMkLst>
          <pc:docMk/>
          <pc:sldMk cId="3750833927" sldId="257"/>
        </pc:sldMkLst>
      </pc:sldChg>
    </pc:docChg>
  </pc:docChgLst>
  <pc:docChgLst>
    <pc:chgData name="A Southall" userId="dbcd68f9-6662-4a0e-8811-2c7e4ff78ceb" providerId="ADAL" clId="{F231E494-B145-4996-94D5-393B53135EBB}"/>
    <pc:docChg chg="modSld">
      <pc:chgData name="A Southall" userId="dbcd68f9-6662-4a0e-8811-2c7e4ff78ceb" providerId="ADAL" clId="{F231E494-B145-4996-94D5-393B53135EBB}" dt="2023-09-05T12:41:39.068" v="200" actId="1036"/>
      <pc:docMkLst>
        <pc:docMk/>
      </pc:docMkLst>
      <pc:sldChg chg="modSp mod">
        <pc:chgData name="A Southall" userId="dbcd68f9-6662-4a0e-8811-2c7e4ff78ceb" providerId="ADAL" clId="{F231E494-B145-4996-94D5-393B53135EBB}" dt="2023-09-05T12:41:39.068" v="200" actId="1036"/>
        <pc:sldMkLst>
          <pc:docMk/>
          <pc:sldMk cId="3108889187" sldId="256"/>
        </pc:sldMkLst>
      </pc:sldChg>
    </pc:docChg>
  </pc:docChgLst>
  <pc:docChgLst>
    <pc:chgData name="A Southall" userId="dbcd68f9-6662-4a0e-8811-2c7e4ff78ceb" providerId="ADAL" clId="{460FA1AB-076C-46E8-B636-2E83ECF01BFF}"/>
    <pc:docChg chg="modSld">
      <pc:chgData name="A Southall" userId="dbcd68f9-6662-4a0e-8811-2c7e4ff78ceb" providerId="ADAL" clId="{460FA1AB-076C-46E8-B636-2E83ECF01BFF}" dt="2025-04-24T07:54:32.813" v="314" actId="20577"/>
      <pc:docMkLst>
        <pc:docMk/>
      </pc:docMkLst>
      <pc:sldChg chg="modSp mod">
        <pc:chgData name="A Southall" userId="dbcd68f9-6662-4a0e-8811-2c7e4ff78ceb" providerId="ADAL" clId="{460FA1AB-076C-46E8-B636-2E83ECF01BFF}" dt="2025-04-24T07:54:32.813" v="314" actId="20577"/>
        <pc:sldMkLst>
          <pc:docMk/>
          <pc:sldMk cId="3108889187" sldId="256"/>
        </pc:sldMkLst>
      </pc:sldChg>
    </pc:docChg>
  </pc:docChgLst>
  <pc:docChgLst>
    <pc:chgData name="A Southall" userId="dbcd68f9-6662-4a0e-8811-2c7e4ff78ceb" providerId="ADAL" clId="{6B8714AF-93D2-4E85-8D11-F5E8438B0AB2}"/>
    <pc:docChg chg="undo custSel delSld modSld">
      <pc:chgData name="A Southall" userId="dbcd68f9-6662-4a0e-8811-2c7e4ff78ceb" providerId="ADAL" clId="{6B8714AF-93D2-4E85-8D11-F5E8438B0AB2}" dt="2024-01-03T16:05:53.848" v="308" actId="5736"/>
      <pc:docMkLst>
        <pc:docMk/>
      </pc:docMkLst>
      <pc:sldChg chg="addSp delSp modSp mod">
        <pc:chgData name="A Southall" userId="dbcd68f9-6662-4a0e-8811-2c7e4ff78ceb" providerId="ADAL" clId="{6B8714AF-93D2-4E85-8D11-F5E8438B0AB2}" dt="2024-01-03T16:05:53.848" v="308" actId="5736"/>
        <pc:sldMkLst>
          <pc:docMk/>
          <pc:sldMk cId="3108889187" sldId="256"/>
        </pc:sldMkLst>
      </pc:sldChg>
      <pc:sldChg chg="del">
        <pc:chgData name="A Southall" userId="dbcd68f9-6662-4a0e-8811-2c7e4ff78ceb" providerId="ADAL" clId="{6B8714AF-93D2-4E85-8D11-F5E8438B0AB2}" dt="2024-01-03T12:50:18.105" v="303" actId="47"/>
        <pc:sldMkLst>
          <pc:docMk/>
          <pc:sldMk cId="3750833927" sldId="257"/>
        </pc:sldMkLst>
      </pc:sldChg>
    </pc:docChg>
  </pc:docChgLst>
  <pc:docChgLst>
    <pc:chgData name="A Southall" userId="dbcd68f9-6662-4a0e-8811-2c7e4ff78ceb" providerId="ADAL" clId="{DD85C4B6-5C19-4CB8-A9CF-B6B23BBEC126}"/>
    <pc:docChg chg="modSld">
      <pc:chgData name="A Southall" userId="dbcd68f9-6662-4a0e-8811-2c7e4ff78ceb" providerId="ADAL" clId="{DD85C4B6-5C19-4CB8-A9CF-B6B23BBEC126}" dt="2024-04-23T07:49:38.654" v="346" actId="20577"/>
      <pc:docMkLst>
        <pc:docMk/>
      </pc:docMkLst>
      <pc:sldChg chg="modSp mod">
        <pc:chgData name="A Southall" userId="dbcd68f9-6662-4a0e-8811-2c7e4ff78ceb" providerId="ADAL" clId="{DD85C4B6-5C19-4CB8-A9CF-B6B23BBEC126}" dt="2024-04-23T07:49:38.654" v="346" actId="20577"/>
        <pc:sldMkLst>
          <pc:docMk/>
          <pc:sldMk cId="3108889187" sldId="256"/>
        </pc:sldMkLst>
      </pc:sldChg>
    </pc:docChg>
  </pc:docChgLst>
  <pc:docChgLst>
    <pc:chgData name="A Southall" userId="dbcd68f9-6662-4a0e-8811-2c7e4ff78ceb" providerId="ADAL" clId="{CDA077B5-858B-4EC9-A721-A8C3F14C81D2}"/>
    <pc:docChg chg="modSld">
      <pc:chgData name="A Southall" userId="dbcd68f9-6662-4a0e-8811-2c7e4ff78ceb" providerId="ADAL" clId="{CDA077B5-858B-4EC9-A721-A8C3F14C81D2}" dt="2025-09-23T13:45:18.106" v="87" actId="20577"/>
      <pc:docMkLst>
        <pc:docMk/>
      </pc:docMkLst>
      <pc:sldChg chg="modSp mod">
        <pc:chgData name="A Southall" userId="dbcd68f9-6662-4a0e-8811-2c7e4ff78ceb" providerId="ADAL" clId="{CDA077B5-858B-4EC9-A721-A8C3F14C81D2}" dt="2025-09-23T13:45:18.106" v="87" actId="20577"/>
        <pc:sldMkLst>
          <pc:docMk/>
          <pc:sldMk cId="3108889187" sldId="256"/>
        </pc:sldMkLst>
        <pc:graphicFrameChg chg="modGraphic">
          <ac:chgData name="A Southall" userId="dbcd68f9-6662-4a0e-8811-2c7e4ff78ceb" providerId="ADAL" clId="{CDA077B5-858B-4EC9-A721-A8C3F14C81D2}" dt="2025-09-23T13:45:18.106" v="87" actId="20577"/>
          <ac:graphicFrameMkLst>
            <pc:docMk/>
            <pc:sldMk cId="3108889187" sldId="256"/>
            <ac:graphicFrameMk id="5" creationId="{72337C55-AAA7-0013-DAF2-466DBA412904}"/>
          </ac:graphicFrameMkLst>
        </pc:graphicFrameChg>
      </pc:sldChg>
    </pc:docChg>
  </pc:docChgLst>
  <pc:docChgLst>
    <pc:chgData name="A Southall" userId="dbcd68f9-6662-4a0e-8811-2c7e4ff78ceb" providerId="ADAL" clId="{7E497359-E7DD-49B6-A7A7-851F94B8A9C1}"/>
    <pc:docChg chg="undo custSel modSld">
      <pc:chgData name="A Southall" userId="dbcd68f9-6662-4a0e-8811-2c7e4ff78ceb" providerId="ADAL" clId="{7E497359-E7DD-49B6-A7A7-851F94B8A9C1}" dt="2024-09-06T11:51:52.051" v="391" actId="14734"/>
      <pc:docMkLst>
        <pc:docMk/>
      </pc:docMkLst>
      <pc:sldChg chg="modSp mod">
        <pc:chgData name="A Southall" userId="dbcd68f9-6662-4a0e-8811-2c7e4ff78ceb" providerId="ADAL" clId="{7E497359-E7DD-49B6-A7A7-851F94B8A9C1}" dt="2024-09-06T11:51:52.051" v="391" actId="14734"/>
        <pc:sldMkLst>
          <pc:docMk/>
          <pc:sldMk cId="3108889187" sldId="256"/>
        </pc:sldMkLst>
      </pc:sldChg>
    </pc:docChg>
  </pc:docChgLst>
  <pc:docChgLst>
    <pc:chgData name="A Southall" userId="dbcd68f9-6662-4a0e-8811-2c7e4ff78ceb" providerId="ADAL" clId="{B81E6FE6-7D28-4D26-96AF-ED2CAD2A6B8C}"/>
    <pc:docChg chg="modSld">
      <pc:chgData name="A Southall" userId="dbcd68f9-6662-4a0e-8811-2c7e4ff78ceb" providerId="ADAL" clId="{B81E6FE6-7D28-4D26-96AF-ED2CAD2A6B8C}" dt="2025-09-05T15:45:34.965" v="494" actId="5736"/>
      <pc:docMkLst>
        <pc:docMk/>
      </pc:docMkLst>
      <pc:sldChg chg="modSp mod">
        <pc:chgData name="A Southall" userId="dbcd68f9-6662-4a0e-8811-2c7e4ff78ceb" providerId="ADAL" clId="{B81E6FE6-7D28-4D26-96AF-ED2CAD2A6B8C}" dt="2025-09-05T15:45:34.965" v="494" actId="5736"/>
        <pc:sldMkLst>
          <pc:docMk/>
          <pc:sldMk cId="3108889187" sldId="256"/>
        </pc:sldMkLst>
        <pc:spChg chg="mod">
          <ac:chgData name="A Southall" userId="dbcd68f9-6662-4a0e-8811-2c7e4ff78ceb" providerId="ADAL" clId="{B81E6FE6-7D28-4D26-96AF-ED2CAD2A6B8C}" dt="2025-09-05T15:45:34.965" v="494" actId="5736"/>
          <ac:spMkLst>
            <pc:docMk/>
            <pc:sldMk cId="3108889187" sldId="256"/>
            <ac:spMk id="4" creationId="{94E6BA5D-7256-7F20-B9C1-20B1B8025353}"/>
          </ac:spMkLst>
        </pc:spChg>
        <pc:graphicFrameChg chg="mod modGraphic">
          <ac:chgData name="A Southall" userId="dbcd68f9-6662-4a0e-8811-2c7e4ff78ceb" providerId="ADAL" clId="{B81E6FE6-7D28-4D26-96AF-ED2CAD2A6B8C}" dt="2025-09-05T15:45:34.965" v="494" actId="5736"/>
          <ac:graphicFrameMkLst>
            <pc:docMk/>
            <pc:sldMk cId="3108889187" sldId="256"/>
            <ac:graphicFrameMk id="5" creationId="{72337C55-AAA7-0013-DAF2-466DBA412904}"/>
          </ac:graphicFrameMkLst>
        </pc:graphicFrameChg>
      </pc:sldChg>
    </pc:docChg>
  </pc:docChgLst>
  <pc:docChgLst>
    <pc:chgData name="A Southall" userId="dbcd68f9-6662-4a0e-8811-2c7e4ff78ceb" providerId="ADAL" clId="{2427FF1D-D06D-487C-976F-1E65941748CE}"/>
    <pc:docChg chg="modSld">
      <pc:chgData name="A Southall" userId="dbcd68f9-6662-4a0e-8811-2c7e4ff78ceb" providerId="ADAL" clId="{2427FF1D-D06D-487C-976F-1E65941748CE}" dt="2024-10-31T14:31:28.488" v="194" actId="20577"/>
      <pc:docMkLst>
        <pc:docMk/>
      </pc:docMkLst>
      <pc:sldChg chg="modSp mod">
        <pc:chgData name="A Southall" userId="dbcd68f9-6662-4a0e-8811-2c7e4ff78ceb" providerId="ADAL" clId="{2427FF1D-D06D-487C-976F-1E65941748CE}" dt="2024-10-31T14:31:28.488" v="194" actId="20577"/>
        <pc:sldMkLst>
          <pc:docMk/>
          <pc:sldMk cId="3108889187" sldId="256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98965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146827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886129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823380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8255637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155587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31598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213052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14016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8816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626342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F5963D-1F63-4AF0-9C2D-452A278E15FB}" type="datetimeFigureOut">
              <a:rPr lang="en-GB" smtClean="0"/>
              <a:t>23/09/2025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393549-36FD-4544-8655-DF6855E977B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0421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94E6BA5D-7256-7F20-B9C1-20B1B8025353}"/>
              </a:ext>
            </a:extLst>
          </p:cNvPr>
          <p:cNvSpPr txBox="1"/>
          <p:nvPr/>
        </p:nvSpPr>
        <p:spPr>
          <a:xfrm>
            <a:off x="1298575" y="193040"/>
            <a:ext cx="7477125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800" b="1" dirty="0">
                <a:latin typeface="Aptos Black" panose="020B0004020202020204" pitchFamily="34" charset="0"/>
              </a:rPr>
              <a:t>PE EXTRA CURRICULAR TIMETABLE</a:t>
            </a:r>
          </a:p>
          <a:p>
            <a:pPr algn="ctr"/>
            <a:endParaRPr lang="en-GB" sz="2000" dirty="0">
              <a:latin typeface="Aptos Black" panose="020B0004020202020204" pitchFamily="34" charset="0"/>
            </a:endParaRPr>
          </a:p>
          <a:p>
            <a:pPr algn="ctr"/>
            <a:r>
              <a:rPr lang="en-GB" sz="2800" b="1" dirty="0">
                <a:latin typeface="Aptos Black" panose="020B0004020202020204" pitchFamily="34" charset="0"/>
              </a:rPr>
              <a:t>TERM 1</a:t>
            </a:r>
          </a:p>
        </p:txBody>
      </p:sp>
      <p:graphicFrame>
        <p:nvGraphicFramePr>
          <p:cNvPr id="5" name="Table 5">
            <a:extLst>
              <a:ext uri="{FF2B5EF4-FFF2-40B4-BE49-F238E27FC236}">
                <a16:creationId xmlns:a16="http://schemas.microsoft.com/office/drawing/2014/main" id="{72337C55-AAA7-0013-DAF2-466DBA4129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48201042"/>
              </p:ext>
            </p:extLst>
          </p:nvPr>
        </p:nvGraphicFramePr>
        <p:xfrm>
          <a:off x="285750" y="1581361"/>
          <a:ext cx="9334501" cy="4981999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62661">
                  <a:extLst>
                    <a:ext uri="{9D8B030D-6E8A-4147-A177-3AD203B41FA5}">
                      <a16:colId xmlns:a16="http://schemas.microsoft.com/office/drawing/2014/main" val="2709958338"/>
                    </a:ext>
                  </a:extLst>
                </a:gridCol>
                <a:gridCol w="1762149">
                  <a:extLst>
                    <a:ext uri="{9D8B030D-6E8A-4147-A177-3AD203B41FA5}">
                      <a16:colId xmlns:a16="http://schemas.microsoft.com/office/drawing/2014/main" val="1404715426"/>
                    </a:ext>
                  </a:extLst>
                </a:gridCol>
                <a:gridCol w="1808480">
                  <a:extLst>
                    <a:ext uri="{9D8B030D-6E8A-4147-A177-3AD203B41FA5}">
                      <a16:colId xmlns:a16="http://schemas.microsoft.com/office/drawing/2014/main" val="2513087266"/>
                    </a:ext>
                  </a:extLst>
                </a:gridCol>
                <a:gridCol w="1543685">
                  <a:extLst>
                    <a:ext uri="{9D8B030D-6E8A-4147-A177-3AD203B41FA5}">
                      <a16:colId xmlns:a16="http://schemas.microsoft.com/office/drawing/2014/main" val="4166462305"/>
                    </a:ext>
                  </a:extLst>
                </a:gridCol>
                <a:gridCol w="1501776">
                  <a:extLst>
                    <a:ext uri="{9D8B030D-6E8A-4147-A177-3AD203B41FA5}">
                      <a16:colId xmlns:a16="http://schemas.microsoft.com/office/drawing/2014/main" val="2331129353"/>
                    </a:ext>
                  </a:extLst>
                </a:gridCol>
                <a:gridCol w="1555750">
                  <a:extLst>
                    <a:ext uri="{9D8B030D-6E8A-4147-A177-3AD203B41FA5}">
                      <a16:colId xmlns:a16="http://schemas.microsoft.com/office/drawing/2014/main" val="2077700187"/>
                    </a:ext>
                  </a:extLst>
                </a:gridCol>
              </a:tblGrid>
              <a:tr h="505862">
                <a:tc>
                  <a:txBody>
                    <a:bodyPr/>
                    <a:lstStyle/>
                    <a:p>
                      <a:endParaRPr lang="en-GB" dirty="0">
                        <a:latin typeface="Aptos" panose="020B0004020202020204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MONDAY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TUESDAY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WEDNESDAY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THURSDAY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FRIDAY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230146125"/>
                  </a:ext>
                </a:extLst>
              </a:tr>
              <a:tr h="3020917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LUNCH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GIRLS INDOOR CRICKET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</a:t>
                      </a:r>
                      <a:r>
                        <a:rPr lang="en-US" sz="1800" dirty="0" err="1">
                          <a:latin typeface="Aptos" panose="020B0004020202020204" pitchFamily="34" charset="0"/>
                        </a:rPr>
                        <a:t>LSh</a:t>
                      </a:r>
                      <a:r>
                        <a:rPr lang="en-US" sz="1800" dirty="0">
                          <a:latin typeface="Aptos" panose="020B0004020202020204" pitchFamily="34" charset="0"/>
                        </a:rPr>
                        <a:t>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FITNESS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[AS]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GCSE INTERVENTION [AS]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NON-GCSE BADMINTON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[NS]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FITNESS [</a:t>
                      </a:r>
                      <a:r>
                        <a:rPr lang="en-US" sz="1800" dirty="0" err="1">
                          <a:latin typeface="Aptos" panose="020B0004020202020204" pitchFamily="34" charset="0"/>
                        </a:rPr>
                        <a:t>LSh</a:t>
                      </a:r>
                      <a:r>
                        <a:rPr lang="en-US" sz="1800" dirty="0">
                          <a:latin typeface="Aptos" panose="020B0004020202020204" pitchFamily="34" charset="0"/>
                        </a:rPr>
                        <a:t>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 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GIRLS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INDOOR FOOTBALL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[JF]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LOWER SCHOOL BOYS FOOTBALL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[JF]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NETBALL [AS/</a:t>
                      </a:r>
                      <a:r>
                        <a:rPr lang="en-US" sz="1800" dirty="0" err="1">
                          <a:latin typeface="Aptos" panose="020B0004020202020204" pitchFamily="34" charset="0"/>
                        </a:rPr>
                        <a:t>LSh</a:t>
                      </a:r>
                      <a:r>
                        <a:rPr lang="en-US" sz="1800" dirty="0">
                          <a:latin typeface="Aptos" panose="020B0004020202020204" pitchFamily="34" charset="0"/>
                        </a:rPr>
                        <a:t>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GCSE BADMINTON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[AS]</a:t>
                      </a:r>
                    </a:p>
                    <a:p>
                      <a:pPr algn="ctr"/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FITNESS [NS]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656839777"/>
                  </a:ext>
                </a:extLst>
              </a:tr>
              <a:tr h="1455220">
                <a:tc>
                  <a:txBody>
                    <a:bodyPr/>
                    <a:lstStyle/>
                    <a:p>
                      <a:pPr algn="ctr"/>
                      <a:r>
                        <a:rPr lang="en-GB" b="1" dirty="0">
                          <a:latin typeface="Aptos" panose="020B0004020202020204" pitchFamily="34" charset="0"/>
                        </a:rPr>
                        <a:t>AFTER SCHOOL</a:t>
                      </a: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>
                          <a:latin typeface="Aptos" panose="020B0004020202020204" pitchFamily="34" charset="0"/>
                        </a:rPr>
                        <a:t>FOOTBALL</a:t>
                      </a:r>
                      <a:endParaRPr lang="en-US" sz="1800" dirty="0">
                        <a:latin typeface="Aptos" panose="020B0004020202020204" pitchFamily="34" charset="0"/>
                      </a:endParaRP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[NS]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BADMINTON/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FITNESS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[JF]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NETBALL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[AS/</a:t>
                      </a:r>
                      <a:r>
                        <a:rPr lang="en-US" sz="1800" dirty="0" err="1">
                          <a:latin typeface="Aptos" panose="020B0004020202020204" pitchFamily="34" charset="0"/>
                        </a:rPr>
                        <a:t>LSh</a:t>
                      </a:r>
                      <a:r>
                        <a:rPr lang="en-US" sz="1800" dirty="0">
                          <a:latin typeface="Aptos" panose="020B0004020202020204" pitchFamily="34" charset="0"/>
                        </a:rPr>
                        <a:t>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GIRLS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INDOOR CRICKET</a:t>
                      </a:r>
                    </a:p>
                    <a:p>
                      <a:pPr algn="ctr"/>
                      <a:r>
                        <a:rPr lang="en-US" sz="1800" dirty="0">
                          <a:latin typeface="Aptos" panose="020B0004020202020204" pitchFamily="34" charset="0"/>
                        </a:rPr>
                        <a:t>[AS]</a:t>
                      </a:r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/>
                      <a:endParaRPr lang="en-GB" sz="1800" dirty="0">
                        <a:latin typeface="Aptos" panose="020B000402020202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4981525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0888918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B311AB368211C4E9B92F94E9E6387B1" ma:contentTypeVersion="19" ma:contentTypeDescription="Create a new document." ma:contentTypeScope="" ma:versionID="fa6d36b22e42db4877724dbe3a63bbc7">
  <xsd:schema xmlns:xsd="http://www.w3.org/2001/XMLSchema" xmlns:xs="http://www.w3.org/2001/XMLSchema" xmlns:p="http://schemas.microsoft.com/office/2006/metadata/properties" xmlns:ns2="0bebf019-4dbc-4c59-bb1c-be3d83524564" xmlns:ns3="c2f668a4-08ac-45f8-b46c-0eac7fe995d1" targetNamespace="http://schemas.microsoft.com/office/2006/metadata/properties" ma:root="true" ma:fieldsID="757d41c3a883e35f2d356a4f8f118891" ns2:_="" ns3:_="">
    <xsd:import namespace="0bebf019-4dbc-4c59-bb1c-be3d83524564"/>
    <xsd:import namespace="c2f668a4-08ac-45f8-b46c-0eac7fe995d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LengthInSeconds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AutoKeyPoints" minOccurs="0"/>
                <xsd:element ref="ns2:MediaServiceKeyPoints" minOccurs="0"/>
                <xsd:element ref="ns2:MediaServiceLocation" minOccurs="0"/>
                <xsd:element ref="ns2:lcf76f155ced4ddcb4097134ff3c332f" minOccurs="0"/>
                <xsd:element ref="ns3:TaxCatchAll" minOccurs="0"/>
                <xsd:element ref="ns3:SharedWithUsers" minOccurs="0"/>
                <xsd:element ref="ns3:SharedWithDetails" minOccurs="0"/>
                <xsd:element ref="ns2:MediaServiceObjectDetectorVersions" minOccurs="0"/>
                <xsd:element ref="ns2:MediaServiceSearchProperties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bebf019-4dbc-4c59-bb1c-be3d8352456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LengthInSeconds" ma:index="10" nillable="true" ma:displayName="MediaLengthInSeconds" ma:hidden="true" ma:internalName="MediaLengthInSeconds" ma:readOnly="true">
      <xsd:simpleType>
        <xsd:restriction base="dms:Unknown"/>
      </xsd:simpleType>
    </xsd:element>
    <xsd:element name="MediaServiceDateTaken" ma:index="11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2" nillable="true" ma:displayName="Tags" ma:internalName="MediaServiceAutoTags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5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Location" ma:index="18" nillable="true" ma:displayName="Location" ma:internalName="MediaServiceLocation" ma:readOnly="true">
      <xsd:simpleType>
        <xsd:restriction base="dms:Text"/>
      </xsd:simpleType>
    </xsd:element>
    <xsd:element name="lcf76f155ced4ddcb4097134ff3c332f" ma:index="20" nillable="true" ma:taxonomy="true" ma:internalName="lcf76f155ced4ddcb4097134ff3c332f" ma:taxonomyFieldName="MediaServiceImageTags" ma:displayName="Image Tags" ma:readOnly="false" ma:fieldId="{5cf76f15-5ced-4ddc-b409-7134ff3c332f}" ma:taxonomyMulti="true" ma:sspId="82135600-b0f0-4a8a-a6ab-a4c11bcf2339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6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2f668a4-08ac-45f8-b46c-0eac7fe995d1" elementFormDefault="qualified">
    <xsd:import namespace="http://schemas.microsoft.com/office/2006/documentManagement/types"/>
    <xsd:import namespace="http://schemas.microsoft.com/office/infopath/2007/PartnerControls"/>
    <xsd:element name="TaxCatchAll" ma:index="21" nillable="true" ma:displayName="Taxonomy Catch All Column" ma:hidden="true" ma:list="{24c561a7-a9f4-443d-8a5a-93068f7ae5ab}" ma:internalName="TaxCatchAll" ma:showField="CatchAllData" ma:web="c2f668a4-08ac-45f8-b46c-0eac7fe995d1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2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2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0bebf019-4dbc-4c59-bb1c-be3d83524564">
      <Terms xmlns="http://schemas.microsoft.com/office/infopath/2007/PartnerControls"/>
    </lcf76f155ced4ddcb4097134ff3c332f>
    <TaxCatchAll xmlns="c2f668a4-08ac-45f8-b46c-0eac7fe995d1" xsi:nil="true"/>
  </documentManagement>
</p:properties>
</file>

<file path=customXml/itemProps1.xml><?xml version="1.0" encoding="utf-8"?>
<ds:datastoreItem xmlns:ds="http://schemas.openxmlformats.org/officeDocument/2006/customXml" ds:itemID="{9FF2DD48-7731-4FF7-8533-F32ED0FB7BE8}"/>
</file>

<file path=customXml/itemProps2.xml><?xml version="1.0" encoding="utf-8"?>
<ds:datastoreItem xmlns:ds="http://schemas.openxmlformats.org/officeDocument/2006/customXml" ds:itemID="{221F992D-8011-4C13-8303-8009037ED7C0}"/>
</file>

<file path=customXml/itemProps3.xml><?xml version="1.0" encoding="utf-8"?>
<ds:datastoreItem xmlns:ds="http://schemas.openxmlformats.org/officeDocument/2006/customXml" ds:itemID="{FDD0DEFC-25FE-4B50-92E9-224AB7F850D3}"/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0</TotalTime>
  <Words>89</Words>
  <Application>Microsoft Office PowerPoint</Application>
  <PresentationFormat>A4 Paper (210x297 mm)</PresentationFormat>
  <Paragraphs>44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Aptos Black</vt:lpstr>
      <vt:lpstr>Arial</vt:lpstr>
      <vt:lpstr>Calibri</vt:lpstr>
      <vt:lpstr>Calibri Light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 Southall</dc:creator>
  <cp:lastModifiedBy>A Southall</cp:lastModifiedBy>
  <cp:revision>1</cp:revision>
  <dcterms:created xsi:type="dcterms:W3CDTF">2023-09-04T14:22:20Z</dcterms:created>
  <dcterms:modified xsi:type="dcterms:W3CDTF">2025-09-23T13:45:18Z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0x010100AB311AB368211C4E9B92F94E9E6387B1</vt:lpwstr>
  </property>
</Properties>
</file>